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32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6037296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63235" y="2486120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1343632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ночью дождь, гроза. Ветер северо-западный 9-14 м/с. Температура воздуха ночью 14-16, днем 20-22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-15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Н.А.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29689</TotalTime>
  <Words>581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4278</cp:revision>
  <cp:lastPrinted>2021-10-15T03:50:29Z</cp:lastPrinted>
  <dcterms:created xsi:type="dcterms:W3CDTF">2018-03-27T06:03:00Z</dcterms:created>
  <dcterms:modified xsi:type="dcterms:W3CDTF">2026-06-02T07:15:28Z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